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81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5481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681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893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40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069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21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7025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816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76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FE654-3A9E-4A0E-A9D9-FBF3C78F1473}" type="datetimeFigureOut">
              <a:rPr lang="en-GB" smtClean="0"/>
              <a:t>18/03/2019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B107B-C36F-45CA-A3E4-7DF6DFE2BB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677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What kind of Web Developer Virtual Assistant </a:t>
            </a:r>
            <a:br>
              <a:rPr lang="en-GB" sz="3000" dirty="0" smtClean="0"/>
            </a:br>
            <a:r>
              <a:rPr lang="en-GB" sz="3000" dirty="0" smtClean="0"/>
              <a:t>do you need?</a:t>
            </a:r>
            <a:endParaRPr lang="en-GB" sz="3000" dirty="0"/>
          </a:p>
        </p:txBody>
      </p:sp>
      <p:sp>
        <p:nvSpPr>
          <p:cNvPr id="4" name="Rectangle 3"/>
          <p:cNvSpPr/>
          <p:nvPr/>
        </p:nvSpPr>
        <p:spPr>
          <a:xfrm>
            <a:off x="2123728" y="2348880"/>
            <a:ext cx="446449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FONT END Web Developer</a:t>
            </a:r>
            <a:endParaRPr lang="en-GB" sz="2500" dirty="0"/>
          </a:p>
        </p:txBody>
      </p:sp>
      <p:sp>
        <p:nvSpPr>
          <p:cNvPr id="12" name="Rectangle 11"/>
          <p:cNvSpPr/>
          <p:nvPr/>
        </p:nvSpPr>
        <p:spPr>
          <a:xfrm>
            <a:off x="2123728" y="3573016"/>
            <a:ext cx="446449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BACK END Web Developer</a:t>
            </a:r>
            <a:endParaRPr lang="en-GB" sz="2500" dirty="0"/>
          </a:p>
        </p:txBody>
      </p:sp>
      <p:sp>
        <p:nvSpPr>
          <p:cNvPr id="13" name="Rectangle 12"/>
          <p:cNvSpPr/>
          <p:nvPr/>
        </p:nvSpPr>
        <p:spPr>
          <a:xfrm>
            <a:off x="2099391" y="4725144"/>
            <a:ext cx="446449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FONT + BACK END </a:t>
            </a:r>
            <a:br>
              <a:rPr lang="en-GB" sz="2500" dirty="0" smtClean="0"/>
            </a:br>
            <a:r>
              <a:rPr lang="en-GB" sz="2500" dirty="0" smtClean="0"/>
              <a:t>Web Developer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019198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What Type of Web Developer Virtual Assistants</a:t>
            </a:r>
            <a:br>
              <a:rPr lang="en-GB" sz="3000" dirty="0" smtClean="0"/>
            </a:br>
            <a:r>
              <a:rPr lang="en-GB" sz="3000" dirty="0" smtClean="0"/>
              <a:t>do you need?</a:t>
            </a:r>
            <a:endParaRPr lang="en-GB" sz="3000" dirty="0"/>
          </a:p>
        </p:txBody>
      </p:sp>
      <p:sp>
        <p:nvSpPr>
          <p:cNvPr id="4" name="Rectangle 3"/>
          <p:cNvSpPr/>
          <p:nvPr/>
        </p:nvSpPr>
        <p:spPr>
          <a:xfrm>
            <a:off x="467544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PHP</a:t>
            </a:r>
            <a:endParaRPr lang="en-GB" sz="2500" dirty="0"/>
          </a:p>
        </p:txBody>
      </p:sp>
      <p:sp>
        <p:nvSpPr>
          <p:cNvPr id="5" name="Rectangle 4"/>
          <p:cNvSpPr/>
          <p:nvPr/>
        </p:nvSpPr>
        <p:spPr>
          <a:xfrm>
            <a:off x="2453646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err="1" smtClean="0"/>
              <a:t>Wordpress</a:t>
            </a:r>
            <a:endParaRPr lang="en-GB" sz="2500" dirty="0"/>
          </a:p>
        </p:txBody>
      </p:sp>
      <p:sp>
        <p:nvSpPr>
          <p:cNvPr id="6" name="Rectangle 5"/>
          <p:cNvSpPr/>
          <p:nvPr/>
        </p:nvSpPr>
        <p:spPr>
          <a:xfrm>
            <a:off x="4406246" y="2327314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err="1" smtClean="0"/>
              <a:t>OpenCart</a:t>
            </a:r>
            <a:endParaRPr lang="en-GB" sz="2500" dirty="0"/>
          </a:p>
        </p:txBody>
      </p:sp>
      <p:sp>
        <p:nvSpPr>
          <p:cNvPr id="7" name="Rectangle 6"/>
          <p:cNvSpPr/>
          <p:nvPr/>
        </p:nvSpPr>
        <p:spPr>
          <a:xfrm>
            <a:off x="6358846" y="2321546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err="1" smtClean="0"/>
              <a:t>Joomla</a:t>
            </a:r>
            <a:endParaRPr lang="en-GB" sz="2500" dirty="0"/>
          </a:p>
        </p:txBody>
      </p:sp>
      <p:sp>
        <p:nvSpPr>
          <p:cNvPr id="8" name="Rectangle 7"/>
          <p:cNvSpPr/>
          <p:nvPr/>
        </p:nvSpPr>
        <p:spPr>
          <a:xfrm>
            <a:off x="467544" y="378904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err="1" smtClean="0"/>
              <a:t>Magento</a:t>
            </a:r>
            <a:endParaRPr lang="en-GB" sz="2500" dirty="0"/>
          </a:p>
        </p:txBody>
      </p:sp>
      <p:sp>
        <p:nvSpPr>
          <p:cNvPr id="9" name="Rectangle 8"/>
          <p:cNvSpPr/>
          <p:nvPr/>
        </p:nvSpPr>
        <p:spPr>
          <a:xfrm>
            <a:off x="2453646" y="378904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MySQL</a:t>
            </a:r>
            <a:endParaRPr lang="en-GB" sz="2500" dirty="0"/>
          </a:p>
        </p:txBody>
      </p:sp>
      <p:sp>
        <p:nvSpPr>
          <p:cNvPr id="10" name="Rectangle 9"/>
          <p:cNvSpPr/>
          <p:nvPr/>
        </p:nvSpPr>
        <p:spPr>
          <a:xfrm>
            <a:off x="4406246" y="3767474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JS / </a:t>
            </a:r>
            <a:r>
              <a:rPr lang="en-GB" sz="2500" dirty="0" err="1" smtClean="0"/>
              <a:t>JQuery</a:t>
            </a:r>
            <a:endParaRPr lang="en-GB" sz="2500" dirty="0"/>
          </a:p>
        </p:txBody>
      </p:sp>
      <p:sp>
        <p:nvSpPr>
          <p:cNvPr id="11" name="Rectangle 10"/>
          <p:cNvSpPr/>
          <p:nvPr/>
        </p:nvSpPr>
        <p:spPr>
          <a:xfrm>
            <a:off x="6358846" y="3761706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ASP.NET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55319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How Many Web Developer Virtual Assistants </a:t>
            </a:r>
            <a:br>
              <a:rPr lang="en-GB" sz="3000" dirty="0" smtClean="0"/>
            </a:br>
            <a:r>
              <a:rPr lang="en-GB" sz="3000" dirty="0" smtClean="0"/>
              <a:t>do you need</a:t>
            </a:r>
            <a:endParaRPr lang="en-GB" sz="3000" dirty="0"/>
          </a:p>
        </p:txBody>
      </p:sp>
      <p:sp>
        <p:nvSpPr>
          <p:cNvPr id="4" name="Rectangle 3"/>
          <p:cNvSpPr/>
          <p:nvPr/>
        </p:nvSpPr>
        <p:spPr>
          <a:xfrm>
            <a:off x="467544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1</a:t>
            </a:r>
            <a:endParaRPr lang="en-GB" sz="2500" dirty="0"/>
          </a:p>
        </p:txBody>
      </p:sp>
      <p:sp>
        <p:nvSpPr>
          <p:cNvPr id="5" name="Rectangle 4"/>
          <p:cNvSpPr/>
          <p:nvPr/>
        </p:nvSpPr>
        <p:spPr>
          <a:xfrm>
            <a:off x="2453646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2</a:t>
            </a:r>
            <a:endParaRPr lang="en-GB" sz="2500" dirty="0"/>
          </a:p>
        </p:txBody>
      </p:sp>
      <p:sp>
        <p:nvSpPr>
          <p:cNvPr id="6" name="Rectangle 5"/>
          <p:cNvSpPr/>
          <p:nvPr/>
        </p:nvSpPr>
        <p:spPr>
          <a:xfrm>
            <a:off x="4406246" y="2327314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3-5</a:t>
            </a:r>
            <a:endParaRPr lang="en-GB" sz="2500" dirty="0"/>
          </a:p>
        </p:txBody>
      </p:sp>
      <p:sp>
        <p:nvSpPr>
          <p:cNvPr id="7" name="Rectangle 6"/>
          <p:cNvSpPr/>
          <p:nvPr/>
        </p:nvSpPr>
        <p:spPr>
          <a:xfrm>
            <a:off x="6358846" y="2321546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5-10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330895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When do you need your web developers to get started?</a:t>
            </a:r>
            <a:endParaRPr lang="en-GB" sz="3000" dirty="0"/>
          </a:p>
        </p:txBody>
      </p:sp>
      <p:sp>
        <p:nvSpPr>
          <p:cNvPr id="4" name="Rectangle 3"/>
          <p:cNvSpPr/>
          <p:nvPr/>
        </p:nvSpPr>
        <p:spPr>
          <a:xfrm>
            <a:off x="467544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Within 1 week</a:t>
            </a:r>
            <a:endParaRPr lang="en-GB" sz="2500" dirty="0"/>
          </a:p>
        </p:txBody>
      </p:sp>
      <p:sp>
        <p:nvSpPr>
          <p:cNvPr id="5" name="Rectangle 4"/>
          <p:cNvSpPr/>
          <p:nvPr/>
        </p:nvSpPr>
        <p:spPr>
          <a:xfrm>
            <a:off x="2453646" y="2348880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Within 2 weeks</a:t>
            </a:r>
            <a:endParaRPr lang="en-GB" sz="2500" dirty="0"/>
          </a:p>
        </p:txBody>
      </p:sp>
      <p:sp>
        <p:nvSpPr>
          <p:cNvPr id="6" name="Rectangle 5"/>
          <p:cNvSpPr/>
          <p:nvPr/>
        </p:nvSpPr>
        <p:spPr>
          <a:xfrm>
            <a:off x="4406246" y="2327314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Within 4 Weeks</a:t>
            </a:r>
            <a:endParaRPr lang="en-GB" sz="2500" dirty="0"/>
          </a:p>
        </p:txBody>
      </p:sp>
      <p:sp>
        <p:nvSpPr>
          <p:cNvPr id="7" name="Rectangle 6"/>
          <p:cNvSpPr/>
          <p:nvPr/>
        </p:nvSpPr>
        <p:spPr>
          <a:xfrm>
            <a:off x="6358846" y="2321546"/>
            <a:ext cx="180020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500" dirty="0" smtClean="0"/>
              <a:t>Not Sure, still thinking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3754844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Briefly Describe the work you want to get your developers to do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2348880"/>
            <a:ext cx="7272808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&lt;type here&gt;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6588224" y="6021288"/>
            <a:ext cx="158417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Next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774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772400" cy="1470025"/>
          </a:xfrm>
        </p:spPr>
        <p:txBody>
          <a:bodyPr>
            <a:normAutofit/>
          </a:bodyPr>
          <a:lstStyle/>
          <a:p>
            <a:r>
              <a:rPr lang="en-GB" sz="3000" dirty="0" smtClean="0"/>
              <a:t>Your quote is on its way!</a:t>
            </a:r>
            <a:br>
              <a:rPr lang="en-GB" sz="3000" dirty="0" smtClean="0"/>
            </a:br>
            <a:r>
              <a:rPr lang="en-GB" sz="3000" dirty="0" smtClean="0"/>
              <a:t>How do we contact you?</a:t>
            </a:r>
            <a:endParaRPr lang="en-GB" sz="3000" dirty="0"/>
          </a:p>
        </p:txBody>
      </p:sp>
      <p:sp>
        <p:nvSpPr>
          <p:cNvPr id="3" name="TextBox 2"/>
          <p:cNvSpPr txBox="1"/>
          <p:nvPr/>
        </p:nvSpPr>
        <p:spPr>
          <a:xfrm>
            <a:off x="899592" y="2348880"/>
            <a:ext cx="72728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&lt;your name please&gt;</a:t>
            </a:r>
          </a:p>
        </p:txBody>
      </p:sp>
      <p:sp>
        <p:nvSpPr>
          <p:cNvPr id="8" name="Rectangle 7"/>
          <p:cNvSpPr/>
          <p:nvPr/>
        </p:nvSpPr>
        <p:spPr>
          <a:xfrm>
            <a:off x="5436096" y="4077072"/>
            <a:ext cx="2736755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Done – Send me My Quotation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921471" y="2924944"/>
            <a:ext cx="72728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&lt;your email please&gt;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9458" y="3446676"/>
            <a:ext cx="727280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&lt;your telephone please – </a:t>
            </a:r>
            <a:r>
              <a:rPr lang="en-GB" dirty="0" err="1" smtClean="0"/>
              <a:t>incase</a:t>
            </a:r>
            <a:r>
              <a:rPr lang="en-GB" dirty="0" smtClean="0"/>
              <a:t> we cant reach you by email&gt;</a:t>
            </a:r>
          </a:p>
        </p:txBody>
      </p:sp>
    </p:spTree>
    <p:extLst>
      <p:ext uri="{BB962C8B-B14F-4D97-AF65-F5344CB8AC3E}">
        <p14:creationId xmlns:p14="http://schemas.microsoft.com/office/powerpoint/2010/main" val="5361921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124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What kind of Web Developer Virtual Assistant  do you need?</vt:lpstr>
      <vt:lpstr>What Type of Web Developer Virtual Assistants do you need?</vt:lpstr>
      <vt:lpstr>How Many Web Developer Virtual Assistants  do you need</vt:lpstr>
      <vt:lpstr>When do you need your web developers to get started?</vt:lpstr>
      <vt:lpstr>Briefly Describe the work you want to get your developers to do</vt:lpstr>
      <vt:lpstr>Your quote is on its way! How do we contact you?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kind of Developer do you need?</dc:title>
  <dc:creator>Rob</dc:creator>
  <cp:lastModifiedBy>Rob</cp:lastModifiedBy>
  <cp:revision>2</cp:revision>
  <dcterms:created xsi:type="dcterms:W3CDTF">2019-03-18T11:42:26Z</dcterms:created>
  <dcterms:modified xsi:type="dcterms:W3CDTF">2019-03-18T11:52:19Z</dcterms:modified>
</cp:coreProperties>
</file>